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87" d="100"/>
          <a:sy n="87" d="100"/>
        </p:scale>
        <p:origin x="69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7996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7825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5050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1374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207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508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3828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223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8835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084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010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B67AC-475F-433C-8379-7ECB932D1099}" type="datetimeFigureOut">
              <a:rPr lang="en-AU" smtClean="0"/>
              <a:t>16/08/2014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B839-C628-4195-B857-88A5F3FCB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376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033"/>
            <a:ext cx="12192000" cy="6858000"/>
          </a:xfrm>
          <a:prstGeom prst="rect">
            <a:avLst/>
          </a:prstGeom>
        </p:spPr>
      </p:pic>
      <p:pic>
        <p:nvPicPr>
          <p:cNvPr id="1026" name="Picture 2" descr="http://r68.cooltext.com/rendered/cooltext168156597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331" y="2509847"/>
            <a:ext cx="5535337" cy="183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248189"/>
            <a:ext cx="3328330" cy="25877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9816" y="-22032"/>
            <a:ext cx="2732182" cy="273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94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 quail look like?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 smtClean="0"/>
              <a:t>What a quail looks like will depend on the type of quail. They are a type of a bird and normally will be brown, </a:t>
            </a:r>
            <a:r>
              <a:rPr lang="en-NZ" dirty="0" err="1" smtClean="0"/>
              <a:t>gray</a:t>
            </a:r>
            <a:r>
              <a:rPr lang="en-NZ" dirty="0" smtClean="0"/>
              <a:t>, and white in colour. Normally they are short and are a little plump and are beautiful animals.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167" y="3492346"/>
            <a:ext cx="3025283" cy="302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8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can quails be found?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 smtClean="0"/>
              <a:t>Quails can be found living across North and South America, Europe, Africa, the Middle East and Asia. Which means they can be found all over the world. 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013" y="3459296"/>
            <a:ext cx="3014570" cy="305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81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are quails best cooked?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Yes, quails can be eaten. The best way to cook a quail is quickly. I don’t know why.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993" y="2902945"/>
            <a:ext cx="4119288" cy="308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13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quails fly?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 smtClean="0"/>
              <a:t>When scared they have a tendency to fly very high. They can go from floor to ceiling height in seconds. Quails are ground birds and they try not to fly very much.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033" y="2863481"/>
            <a:ext cx="3346775" cy="319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34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348"/>
            <a:ext cx="12193057" cy="6858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quails eat?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 smtClean="0"/>
              <a:t>Wild quail are known to feed on insects, plant material, seeding grasses and other soft foods. Wild quail are found near a reliable source of water that is clean for their daily supply of water.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566" y="3551903"/>
            <a:ext cx="4419827" cy="293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1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203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What does a quail look like?</vt:lpstr>
      <vt:lpstr>Where can quails be found?</vt:lpstr>
      <vt:lpstr>How are quails best cooked?</vt:lpstr>
      <vt:lpstr>Can quails fly?</vt:lpstr>
      <vt:lpstr>What do quails eat?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Warren</dc:creator>
  <cp:lastModifiedBy> </cp:lastModifiedBy>
  <cp:revision>11</cp:revision>
  <dcterms:created xsi:type="dcterms:W3CDTF">2014-08-16T03:51:08Z</dcterms:created>
  <dcterms:modified xsi:type="dcterms:W3CDTF">2014-08-16T05:30:13Z</dcterms:modified>
</cp:coreProperties>
</file>